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5486400" cy="548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21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5079" y="-6774"/>
            <a:ext cx="5501882" cy="5499948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8358" y="1923627"/>
            <a:ext cx="3496031" cy="1317042"/>
          </a:xfrm>
        </p:spPr>
        <p:txBody>
          <a:bodyPr anchor="b">
            <a:noAutofit/>
          </a:bodyPr>
          <a:lstStyle>
            <a:lvl1pPr algn="r">
              <a:defRPr sz="324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8358" y="3240668"/>
            <a:ext cx="3496031" cy="87751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7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3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2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" y="2160695"/>
            <a:ext cx="3808629" cy="1461265"/>
          </a:xfrm>
        </p:spPr>
        <p:txBody>
          <a:bodyPr anchor="b"/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59" y="3621958"/>
            <a:ext cx="3808629" cy="688320"/>
          </a:xfrm>
        </p:spPr>
        <p:txBody>
          <a:bodyPr anchor="t"/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3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87680"/>
            <a:ext cx="3808628" cy="1056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1" y="1728471"/>
            <a:ext cx="1852865" cy="3104618"/>
          </a:xfrm>
        </p:spPr>
        <p:txBody>
          <a:bodyPr>
            <a:normAutofit/>
          </a:bodyPr>
          <a:lstStyle>
            <a:lvl1pPr>
              <a:defRPr sz="1080"/>
            </a:lvl1pPr>
            <a:lvl2pPr>
              <a:defRPr sz="960"/>
            </a:lvl2pPr>
            <a:lvl3pPr>
              <a:defRPr sz="840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1522" y="1728473"/>
            <a:ext cx="1852866" cy="3104618"/>
          </a:xfrm>
        </p:spPr>
        <p:txBody>
          <a:bodyPr>
            <a:normAutofit/>
          </a:bodyPr>
          <a:lstStyle>
            <a:lvl1pPr>
              <a:defRPr sz="1080"/>
            </a:lvl1pPr>
            <a:lvl2pPr>
              <a:defRPr sz="960"/>
            </a:lvl2pPr>
            <a:lvl3pPr>
              <a:defRPr sz="840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7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87680"/>
            <a:ext cx="3808628" cy="10566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728786"/>
            <a:ext cx="1854403" cy="461010"/>
          </a:xfrm>
        </p:spPr>
        <p:txBody>
          <a:bodyPr anchor="b">
            <a:noAutofit/>
          </a:bodyPr>
          <a:lstStyle>
            <a:lvl1pPr marL="0" indent="0">
              <a:buNone/>
              <a:defRPr sz="1440" b="0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2189797"/>
            <a:ext cx="1854403" cy="264329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9984" y="1728786"/>
            <a:ext cx="1854403" cy="461010"/>
          </a:xfrm>
        </p:spPr>
        <p:txBody>
          <a:bodyPr anchor="b">
            <a:noAutofit/>
          </a:bodyPr>
          <a:lstStyle>
            <a:lvl1pPr marL="0" indent="0">
              <a:buNone/>
              <a:defRPr sz="1440" b="0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9984" y="2189797"/>
            <a:ext cx="1854403" cy="264329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0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87680"/>
            <a:ext cx="3808628" cy="1056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2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3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198883"/>
            <a:ext cx="1674109" cy="1022773"/>
          </a:xfrm>
        </p:spPr>
        <p:txBody>
          <a:bodyPr anchor="b">
            <a:normAutofit/>
          </a:bodyPr>
          <a:lstStyle>
            <a:lvl1pPr>
              <a:defRPr sz="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765" y="411940"/>
            <a:ext cx="2031622" cy="442115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2221656"/>
            <a:ext cx="1674109" cy="2067559"/>
          </a:xfrm>
        </p:spPr>
        <p:txBody>
          <a:bodyPr>
            <a:normAutofit/>
          </a:bodyPr>
          <a:lstStyle>
            <a:lvl1pPr marL="0" indent="0">
              <a:buNone/>
              <a:defRPr sz="840"/>
            </a:lvl1pPr>
            <a:lvl2pPr marL="205740" indent="0">
              <a:buNone/>
              <a:defRPr sz="630"/>
            </a:lvl2pPr>
            <a:lvl3pPr marL="411480" indent="0">
              <a:buNone/>
              <a:defRPr sz="540"/>
            </a:lvl3pPr>
            <a:lvl4pPr marL="617220" indent="0">
              <a:buNone/>
              <a:defRPr sz="450"/>
            </a:lvl4pPr>
            <a:lvl5pPr marL="822960" indent="0">
              <a:buNone/>
              <a:defRPr sz="450"/>
            </a:lvl5pPr>
            <a:lvl6pPr marL="1028700" indent="0">
              <a:buNone/>
              <a:defRPr sz="450"/>
            </a:lvl6pPr>
            <a:lvl7pPr marL="1234440" indent="0">
              <a:buNone/>
              <a:defRPr sz="450"/>
            </a:lvl7pPr>
            <a:lvl8pPr marL="1440180" indent="0">
              <a:buNone/>
              <a:defRPr sz="450"/>
            </a:lvl8pPr>
            <a:lvl9pPr marL="164592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1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840480"/>
            <a:ext cx="3808628" cy="453390"/>
          </a:xfrm>
        </p:spPr>
        <p:txBody>
          <a:bodyPr anchor="b">
            <a:normAutofit/>
          </a:bodyPr>
          <a:lstStyle>
            <a:lvl1pPr algn="l">
              <a:defRPr sz="14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760" y="487680"/>
            <a:ext cx="3808628" cy="3076574"/>
          </a:xfrm>
        </p:spPr>
        <p:txBody>
          <a:bodyPr anchor="t">
            <a:normAutofit/>
          </a:bodyPr>
          <a:lstStyle>
            <a:lvl1pPr marL="0" indent="0" algn="ctr">
              <a:buNone/>
              <a:defRPr sz="960"/>
            </a:lvl1pPr>
            <a:lvl2pPr marL="274320" indent="0">
              <a:buNone/>
              <a:defRPr sz="960"/>
            </a:lvl2pPr>
            <a:lvl3pPr marL="548640" indent="0">
              <a:buNone/>
              <a:defRPr sz="960"/>
            </a:lvl3pPr>
            <a:lvl4pPr marL="822960" indent="0">
              <a:buNone/>
              <a:defRPr sz="960"/>
            </a:lvl4pPr>
            <a:lvl5pPr marL="1097280" indent="0">
              <a:buNone/>
              <a:defRPr sz="960"/>
            </a:lvl5pPr>
            <a:lvl6pPr marL="1371600" indent="0">
              <a:buNone/>
              <a:defRPr sz="960"/>
            </a:lvl6pPr>
            <a:lvl7pPr marL="1645920" indent="0">
              <a:buNone/>
              <a:defRPr sz="960"/>
            </a:lvl7pPr>
            <a:lvl8pPr marL="1920240" indent="0">
              <a:buNone/>
              <a:defRPr sz="960"/>
            </a:lvl8pPr>
            <a:lvl9pPr marL="2194560" indent="0">
              <a:buNone/>
              <a:defRPr sz="9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" y="4293871"/>
            <a:ext cx="3808628" cy="539219"/>
          </a:xfrm>
        </p:spPr>
        <p:txBody>
          <a:bodyPr>
            <a:normAutofit/>
          </a:bodyPr>
          <a:lstStyle>
            <a:lvl1pPr marL="0" indent="0">
              <a:buNone/>
              <a:defRPr sz="720"/>
            </a:lvl1pPr>
            <a:lvl2pPr marL="274320" indent="0">
              <a:buNone/>
              <a:defRPr sz="720"/>
            </a:lvl2pPr>
            <a:lvl3pPr marL="548640" indent="0">
              <a:buNone/>
              <a:defRPr sz="600"/>
            </a:lvl3pPr>
            <a:lvl4pPr marL="822960" indent="0">
              <a:buNone/>
              <a:defRPr sz="540"/>
            </a:lvl4pPr>
            <a:lvl5pPr marL="1097280" indent="0">
              <a:buNone/>
              <a:defRPr sz="540"/>
            </a:lvl5pPr>
            <a:lvl6pPr marL="1371600" indent="0">
              <a:buNone/>
              <a:defRPr sz="540"/>
            </a:lvl6pPr>
            <a:lvl7pPr marL="1645920" indent="0">
              <a:buNone/>
              <a:defRPr sz="540"/>
            </a:lvl7pPr>
            <a:lvl8pPr marL="1920240" indent="0">
              <a:buNone/>
              <a:defRPr sz="540"/>
            </a:lvl8pPr>
            <a:lvl9pPr marL="2194560" indent="0">
              <a:buNone/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3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87680"/>
            <a:ext cx="3808628" cy="2722880"/>
          </a:xfrm>
        </p:spPr>
        <p:txBody>
          <a:bodyPr anchor="ctr">
            <a:normAutofit/>
          </a:bodyPr>
          <a:lstStyle>
            <a:lvl1pPr algn="l">
              <a:defRPr sz="26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3576320"/>
            <a:ext cx="3808628" cy="1256770"/>
          </a:xfrm>
        </p:spPr>
        <p:txBody>
          <a:bodyPr anchor="ctr">
            <a:normAutofit/>
          </a:bodyPr>
          <a:lstStyle>
            <a:lvl1pPr marL="0" indent="0" algn="l">
              <a:buNone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1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31" y="487680"/>
            <a:ext cx="3643309" cy="2418080"/>
          </a:xfrm>
        </p:spPr>
        <p:txBody>
          <a:bodyPr anchor="ctr">
            <a:normAutofit/>
          </a:bodyPr>
          <a:lstStyle>
            <a:lvl1pPr algn="l">
              <a:defRPr sz="26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645" y="2905760"/>
            <a:ext cx="3251882" cy="304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9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74320" indent="0">
              <a:buFontTx/>
              <a:buNone/>
              <a:defRPr/>
            </a:lvl2pPr>
            <a:lvl3pPr marL="548640" indent="0">
              <a:buFontTx/>
              <a:buNone/>
              <a:defRPr/>
            </a:lvl3pPr>
            <a:lvl4pPr marL="822960" indent="0">
              <a:buFontTx/>
              <a:buNone/>
              <a:defRPr/>
            </a:lvl4pPr>
            <a:lvl5pPr marL="10972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59" y="3576320"/>
            <a:ext cx="3808629" cy="1256770"/>
          </a:xfrm>
        </p:spPr>
        <p:txBody>
          <a:bodyPr anchor="ctr">
            <a:normAutofit/>
          </a:bodyPr>
          <a:lstStyle>
            <a:lvl1pPr marL="0" indent="0" algn="l">
              <a:buNone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89627" y="632302"/>
            <a:ext cx="274391" cy="467821"/>
          </a:xfrm>
          <a:prstGeom prst="rect">
            <a:avLst/>
          </a:prstGeom>
        </p:spPr>
        <p:txBody>
          <a:bodyPr vert="horz" lIns="54864" tIns="27432" rIns="54864" bIns="27432" rtlCol="0" anchor="ctr">
            <a:noAutofit/>
          </a:bodyPr>
          <a:lstStyle/>
          <a:p>
            <a:pPr lvl="0"/>
            <a:r>
              <a:rPr lang="en-US" sz="4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48620" y="2309245"/>
            <a:ext cx="274391" cy="467821"/>
          </a:xfrm>
          <a:prstGeom prst="rect">
            <a:avLst/>
          </a:prstGeom>
        </p:spPr>
        <p:txBody>
          <a:bodyPr vert="horz" lIns="54864" tIns="27432" rIns="54864" bIns="27432" rtlCol="0" anchor="ctr">
            <a:noAutofit/>
          </a:bodyPr>
          <a:lstStyle/>
          <a:p>
            <a:pPr lvl="0"/>
            <a:r>
              <a:rPr lang="en-US" sz="4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497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" y="1545590"/>
            <a:ext cx="3808629" cy="2076368"/>
          </a:xfrm>
        </p:spPr>
        <p:txBody>
          <a:bodyPr anchor="b">
            <a:normAutofit/>
          </a:bodyPr>
          <a:lstStyle>
            <a:lvl1pPr algn="l">
              <a:defRPr sz="26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59" y="3621959"/>
            <a:ext cx="3808629" cy="1211131"/>
          </a:xfrm>
        </p:spPr>
        <p:txBody>
          <a:bodyPr anchor="t">
            <a:normAutofit/>
          </a:bodyPr>
          <a:lstStyle>
            <a:lvl1pPr marL="0" indent="0" algn="l">
              <a:buNone/>
              <a:defRPr sz="10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0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31" y="487680"/>
            <a:ext cx="3643309" cy="2418080"/>
          </a:xfrm>
        </p:spPr>
        <p:txBody>
          <a:bodyPr anchor="ctr">
            <a:normAutofit/>
          </a:bodyPr>
          <a:lstStyle>
            <a:lvl1pPr algn="l">
              <a:defRPr sz="26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5758" y="3210560"/>
            <a:ext cx="3808630" cy="4113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4320" indent="0">
              <a:buFontTx/>
              <a:buNone/>
              <a:defRPr/>
            </a:lvl2pPr>
            <a:lvl3pPr marL="548640" indent="0">
              <a:buFontTx/>
              <a:buNone/>
              <a:defRPr/>
            </a:lvl3pPr>
            <a:lvl4pPr marL="822960" indent="0">
              <a:buFontTx/>
              <a:buNone/>
              <a:defRPr/>
            </a:lvl4pPr>
            <a:lvl5pPr marL="10972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59" y="3621959"/>
            <a:ext cx="3808629" cy="1211131"/>
          </a:xfrm>
        </p:spPr>
        <p:txBody>
          <a:bodyPr anchor="t">
            <a:normAutofit/>
          </a:bodyPr>
          <a:lstStyle>
            <a:lvl1pPr marL="0" indent="0" algn="l"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89627" y="632302"/>
            <a:ext cx="274391" cy="467821"/>
          </a:xfrm>
          <a:prstGeom prst="rect">
            <a:avLst/>
          </a:prstGeom>
        </p:spPr>
        <p:txBody>
          <a:bodyPr vert="horz" lIns="54864" tIns="27432" rIns="54864" bIns="27432" rtlCol="0" anchor="ctr">
            <a:noAutofit/>
          </a:bodyPr>
          <a:lstStyle/>
          <a:p>
            <a:pPr lvl="0"/>
            <a:r>
              <a:rPr lang="en-US" sz="4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48620" y="2309245"/>
            <a:ext cx="274391" cy="467821"/>
          </a:xfrm>
          <a:prstGeom prst="rect">
            <a:avLst/>
          </a:prstGeom>
        </p:spPr>
        <p:txBody>
          <a:bodyPr vert="horz" lIns="54864" tIns="27432" rIns="54864" bIns="27432" rtlCol="0" anchor="ctr">
            <a:noAutofit/>
          </a:bodyPr>
          <a:lstStyle/>
          <a:p>
            <a:pPr lvl="0"/>
            <a:r>
              <a:rPr lang="en-US" sz="4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1903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09" y="487680"/>
            <a:ext cx="3804879" cy="2418080"/>
          </a:xfrm>
        </p:spPr>
        <p:txBody>
          <a:bodyPr anchor="ctr">
            <a:normAutofit/>
          </a:bodyPr>
          <a:lstStyle>
            <a:lvl1pPr algn="l">
              <a:defRPr sz="264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5758" y="3210560"/>
            <a:ext cx="3808630" cy="4113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40">
                <a:solidFill>
                  <a:schemeClr val="accent1"/>
                </a:solidFill>
              </a:defRPr>
            </a:lvl1pPr>
            <a:lvl2pPr marL="274320" indent="0">
              <a:buFontTx/>
              <a:buNone/>
              <a:defRPr/>
            </a:lvl2pPr>
            <a:lvl3pPr marL="548640" indent="0">
              <a:buFontTx/>
              <a:buNone/>
              <a:defRPr/>
            </a:lvl3pPr>
            <a:lvl4pPr marL="822960" indent="0">
              <a:buFontTx/>
              <a:buNone/>
              <a:defRPr/>
            </a:lvl4pPr>
            <a:lvl5pPr marL="10972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59" y="3621959"/>
            <a:ext cx="3808629" cy="1211131"/>
          </a:xfrm>
        </p:spPr>
        <p:txBody>
          <a:bodyPr anchor="t">
            <a:normAutofit/>
          </a:bodyPr>
          <a:lstStyle>
            <a:lvl1pPr marL="0" indent="0" algn="l"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58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86387" y="487680"/>
            <a:ext cx="587287" cy="420116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59" y="487680"/>
            <a:ext cx="3117016" cy="42011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8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5080" y="-6774"/>
            <a:ext cx="5501883" cy="5499948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487680"/>
            <a:ext cx="3808628" cy="10566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728473"/>
            <a:ext cx="3808628" cy="3104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43155" y="4833091"/>
            <a:ext cx="410479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DDDF-E825-4843-A4F3-7DEF58DBC5E0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" y="4833091"/>
            <a:ext cx="2773784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66806" y="4833091"/>
            <a:ext cx="307583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0">
                <a:solidFill>
                  <a:schemeClr val="accent1"/>
                </a:solidFill>
              </a:defRPr>
            </a:lvl1pPr>
          </a:lstStyle>
          <a:p>
            <a:fld id="{7CFCEAE9-278A-4547-8BF8-7EA25C945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274320" rtl="0" eaLnBrk="1" latinLnBrk="0" hangingPunct="1">
        <a:spcBef>
          <a:spcPct val="0"/>
        </a:spcBef>
        <a:buNone/>
        <a:defRPr sz="21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40" indent="-20574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45770" indent="-17145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8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3444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50876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8308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05740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331720" indent="-137160" algn="l" defTabSz="27432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194560" algn="l" defTabSz="27432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09336-66A7-626B-0759-CC6B4867A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194" y="1200150"/>
            <a:ext cx="273077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32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BA7D4A-A586-482E-0F5A-FFD409916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66" y="457200"/>
            <a:ext cx="3228956" cy="430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4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4CF66-A37B-6EAA-9D40-49F0DFC99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74" y="1200150"/>
            <a:ext cx="3459432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9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7DCE27-CB39-72AF-DF5F-452A3B864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50" y="1200150"/>
            <a:ext cx="3311557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6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3A943D-13A9-631D-8C87-320C77299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" y="1200150"/>
            <a:ext cx="3568732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0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6C747-B9C4-B88B-2A1E-718FADF67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6" y="1200150"/>
            <a:ext cx="3472291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6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4295D-007A-30ED-8A95-D5D81A984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0" y="1200150"/>
            <a:ext cx="3517297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77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94FFC-16EB-C409-C3DC-1F827D6D0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56" y="1200150"/>
            <a:ext cx="33758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9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22E093-E8CD-A734-19ED-D40D3D413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1" y="1200150"/>
            <a:ext cx="343371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2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300C7-5DBE-9F49-1839-FBC94D86A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7" y="1200150"/>
            <a:ext cx="34851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08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F69CB0-DBEE-E834-A310-EB48D39F4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1" y="605790"/>
            <a:ext cx="3523726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7879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10113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roxanne gibson</dc:creator>
  <cp:lastModifiedBy>roxanne gibson</cp:lastModifiedBy>
  <cp:revision>2</cp:revision>
  <cp:lastPrinted>2026-02-16T01:13:44Z</cp:lastPrinted>
  <dcterms:created xsi:type="dcterms:W3CDTF">2026-02-15T22:25:40Z</dcterms:created>
  <dcterms:modified xsi:type="dcterms:W3CDTF">2026-02-22T22:59:40Z</dcterms:modified>
</cp:coreProperties>
</file>